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Medium"/>
      <p:regular r:id="rId15"/>
      <p:bold r:id="rId16"/>
      <p:italic r:id="rId17"/>
      <p:boldItalic r:id="rId18"/>
    </p:embeddedFont>
    <p:embeddedFont>
      <p:font typeface="Montserrat ExtraLight"/>
      <p:regular r:id="rId19"/>
      <p:bold r:id="rId20"/>
      <p:italic r:id="rId21"/>
      <p:bold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DSstBMW5Of4qn26g505/PjQX9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bold.fntdata"/><Relationship Id="rId22" Type="http://schemas.openxmlformats.org/officeDocument/2006/relationships/font" Target="fonts/MontserratExtraLight-boldItalic.fntdata"/><Relationship Id="rId21" Type="http://schemas.openxmlformats.org/officeDocument/2006/relationships/font" Target="fonts/MontserratExtraLight-italic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Medium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Medium-italic.fntdata"/><Relationship Id="rId16" Type="http://schemas.openxmlformats.org/officeDocument/2006/relationships/font" Target="fonts/MontserratMedium-bold.fntdata"/><Relationship Id="rId19" Type="http://schemas.openxmlformats.org/officeDocument/2006/relationships/font" Target="fonts/MontserratExtraLight-regular.fntdata"/><Relationship Id="rId18" Type="http://schemas.openxmlformats.org/officeDocument/2006/relationships/font" Target="fonts/Montserrat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252d1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f252d1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52d18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f252d18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03f186f9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e03f186f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274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235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354150" y="1950100"/>
            <a:ext cx="64065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8235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Spark Versions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8235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1.x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938500" y="1137950"/>
            <a:ext cx="52860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RDD refers to Resilient Distributed Dataset.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structure that was designed for earlier versions of spark.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by data scientists and machine learning engineers.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large-scale data analysis.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252d1848_0_5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2.x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gdf252d1848_0_5"/>
          <p:cNvSpPr txBox="1"/>
          <p:nvPr>
            <p:ph idx="1" type="body"/>
          </p:nvPr>
        </p:nvSpPr>
        <p:spPr>
          <a:xfrm>
            <a:off x="938500" y="1160700"/>
            <a:ext cx="5263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</a:t>
            </a:r>
            <a:r>
              <a:rPr lang="en"/>
              <a:t>ataframe on top of RDDs.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scientists used pandas dataframes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people used tables in SQL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DataFrame in Spark allows developers to impose a structure onto a distributed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DataFrame allows higher-level abstraction.</a:t>
            </a:r>
            <a:endParaRPr/>
          </a:p>
        </p:txBody>
      </p:sp>
      <p:cxnSp>
        <p:nvCxnSpPr>
          <p:cNvPr id="178" name="Google Shape;178;gdf252d184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252d1848_0_15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</a:t>
            </a:r>
            <a:r>
              <a:rPr lang="en"/>
              <a:t> 3.x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gdf252d1848_0_15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Released around 2020.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</a:t>
            </a:r>
            <a:r>
              <a:rPr lang="en"/>
              <a:t>pdates in Spark 3 are focused on deprecating old features rather than introducing new ones.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deprecated the old MLlib library because that was based on the RDD interface.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Created a new MLlib and that was based on spark data frames.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17 times faster than previous versions.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Adaptive execution.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Dynamic partition pruning.</a:t>
            </a:r>
            <a:endParaRPr/>
          </a:p>
        </p:txBody>
      </p:sp>
      <p:cxnSp>
        <p:nvCxnSpPr>
          <p:cNvPr id="185" name="Google Shape;185;gdf252d1848_0_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3f186f9c_0_16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3.x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1" name="Google Shape;191;ge03f186f9c_0_16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</a:t>
            </a:r>
            <a:r>
              <a:rPr lang="en"/>
              <a:t>eprecated Python 2 support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course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Apache Spark 3.1.2 with Python 3</a:t>
            </a:r>
            <a:endParaRPr/>
          </a:p>
        </p:txBody>
      </p:sp>
      <p:cxnSp>
        <p:nvCxnSpPr>
          <p:cNvPr id="192" name="Google Shape;192;ge03f186f9c_0_1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3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be86be214_0_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  <p:sp>
        <p:nvSpPr>
          <p:cNvPr id="198" name="Google Shape;198;gdbe86be214_0_61"/>
          <p:cNvSpPr txBox="1"/>
          <p:nvPr>
            <p:ph idx="1" type="body"/>
          </p:nvPr>
        </p:nvSpPr>
        <p:spPr>
          <a:xfrm>
            <a:off x="938500" y="1172075"/>
            <a:ext cx="49464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parks versions.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Major updates in each version.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</a:t>
            </a:r>
            <a:r>
              <a:rPr lang="en"/>
              <a:t>uiz questions to test your comprehension.</a:t>
            </a:r>
            <a:endParaRPr/>
          </a:p>
        </p:txBody>
      </p:sp>
      <p:cxnSp>
        <p:nvCxnSpPr>
          <p:cNvPr id="199" name="Google Shape;199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235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